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49381" y="3629890"/>
            <a:ext cx="86313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 smtClean="0"/>
              <a:t>Duurzaam rouwarrangement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Integrale opdracht</a:t>
            </a:r>
          </a:p>
          <a:p>
            <a:r>
              <a:rPr lang="nl-NL" sz="2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Rouwbloemwerk naar wens van de klant</a:t>
            </a:r>
            <a:endParaRPr lang="nl-NL" sz="20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797715" y="3952900"/>
            <a:ext cx="390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groepen met natuurlijke- en duurzaam gekweekte materialen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5783" y="1437843"/>
            <a:ext cx="4918363" cy="385762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264331" y="5735782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Luchtig gestoken biedermeier rouwarrangement </a:t>
            </a:r>
          </a:p>
          <a:p>
            <a:r>
              <a:rPr lang="nl-NL" dirty="0" smtClean="0"/>
              <a:t>met duurzaam gekweekte materialen 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504" y="817814"/>
            <a:ext cx="5007708" cy="297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14313" y="4185842"/>
            <a:ext cx="6578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Ovaal rouwarrangement. </a:t>
            </a:r>
          </a:p>
          <a:p>
            <a:r>
              <a:rPr lang="nl-NL" dirty="0" smtClean="0"/>
              <a:t>Volledig van biologische bloemen- en groen materiaal. </a:t>
            </a:r>
          </a:p>
          <a:p>
            <a:r>
              <a:rPr lang="nl-NL" dirty="0" smtClean="0"/>
              <a:t>Luchtig en open gestoken </a:t>
            </a:r>
          </a:p>
          <a:p>
            <a:r>
              <a:rPr lang="nl-NL" dirty="0" smtClean="0"/>
              <a:t>Op “bio-</a:t>
            </a:r>
            <a:r>
              <a:rPr lang="nl-NL" dirty="0" err="1" smtClean="0"/>
              <a:t>based</a:t>
            </a:r>
            <a:r>
              <a:rPr lang="nl-NL" dirty="0" smtClean="0"/>
              <a:t>” rouwtakhouder, 100 % </a:t>
            </a:r>
            <a:r>
              <a:rPr lang="nl-NL" dirty="0" err="1" smtClean="0"/>
              <a:t>composteerbaar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447344"/>
            <a:ext cx="7360205" cy="360000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1945" y="3453594"/>
            <a:ext cx="3600000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brightnessContrast bright="15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59816" y="5599883"/>
            <a:ext cx="5498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Open en luchtig  gestoken biedermeier rouwarrangement van duurzame materialen.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17" y="99196"/>
            <a:ext cx="5372100" cy="5372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2237" y="2686049"/>
            <a:ext cx="5114925" cy="367188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472237" y="1871662"/>
            <a:ext cx="472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Rouwarrangement op lijn van duurzaam gekweekte materialen (MPS-A)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2007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26" y="151031"/>
            <a:ext cx="1571625" cy="321945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80656" y="621168"/>
            <a:ext cx="424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Vegetatief Rouw arrangement van duurzame materialen. 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141" y="4014070"/>
            <a:ext cx="2760428" cy="27660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0620" y="3644738"/>
            <a:ext cx="3741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Krans van duurzame materialen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401" y="1414762"/>
            <a:ext cx="7827131" cy="519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25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945E0693FBE24DBCFA6AB157F5DB69" ma:contentTypeVersion="0" ma:contentTypeDescription="Een nieuw document maken." ma:contentTypeScope="" ma:versionID="7d5ac17941ea94bac51f8a865536c9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20cba985467d5a8bd85854e482c5aa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B9CDB-CA86-4A59-A126-1C503A3467A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EA5E967-AC03-436B-9E3F-EE35B9F65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BE4F2C-FF8C-47EA-99C3-5D00D0A4E9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110</TotalTime>
  <Words>83</Words>
  <Application>Microsoft Office PowerPoint</Application>
  <PresentationFormat>Breedbeeld</PresentationFormat>
  <Paragraphs>14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Annoeschka Turksema</cp:lastModifiedBy>
  <cp:revision>15</cp:revision>
  <dcterms:created xsi:type="dcterms:W3CDTF">2017-07-30T11:34:02Z</dcterms:created>
  <dcterms:modified xsi:type="dcterms:W3CDTF">2017-09-22T13:49:24Z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0x01010009945E0693FBE24DBCFA6AB157F5DB69</vt:lpwstr>
  </property>
</Properties>
</file>